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73" r:id="rId12"/>
    <p:sldId id="270" r:id="rId13"/>
    <p:sldId id="274" r:id="rId14"/>
    <p:sldId id="271" r:id="rId15"/>
    <p:sldId id="275" r:id="rId16"/>
    <p:sldId id="272" r:id="rId17"/>
    <p:sldId id="263" r:id="rId18"/>
    <p:sldId id="264" r:id="rId19"/>
    <p:sldId id="265" r:id="rId20"/>
    <p:sldId id="2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26275" y="3592284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25869" y="3592285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526839" y="3651658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709707" y="3651658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6162819" y="3642576"/>
            <a:ext cx="1609859" cy="1493949"/>
            <a:chOff x="6162819" y="3642576"/>
            <a:chExt cx="1609859" cy="1493949"/>
          </a:xfrm>
        </p:grpSpPr>
        <p:sp>
          <p:nvSpPr>
            <p:cNvPr id="8" name="Oval 7"/>
            <p:cNvSpPr/>
            <p:nvPr/>
          </p:nvSpPr>
          <p:spPr>
            <a:xfrm>
              <a:off x="6162819" y="3642576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456147" y="4204884"/>
              <a:ext cx="1023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IDLE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82728" y="1584404"/>
            <a:ext cx="1609859" cy="1493949"/>
            <a:chOff x="3657599" y="1961871"/>
            <a:chExt cx="1609859" cy="1493949"/>
          </a:xfrm>
        </p:grpSpPr>
        <p:sp>
          <p:nvSpPr>
            <p:cNvPr id="6" name="Oval 5"/>
            <p:cNvSpPr/>
            <p:nvPr/>
          </p:nvSpPr>
          <p:spPr>
            <a:xfrm>
              <a:off x="3657599" y="1961871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33522" y="2385678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RIGHT</a:t>
              </a:r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024298" y="3090617"/>
            <a:ext cx="1609859" cy="1493949"/>
            <a:chOff x="8668038" y="1961870"/>
            <a:chExt cx="1609859" cy="1493949"/>
          </a:xfrm>
        </p:grpSpPr>
        <p:sp>
          <p:nvSpPr>
            <p:cNvPr id="7" name="Oval 6"/>
            <p:cNvSpPr/>
            <p:nvPr/>
          </p:nvSpPr>
          <p:spPr>
            <a:xfrm>
              <a:off x="8668038" y="1961870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796270" y="2376049"/>
              <a:ext cx="1365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DOWN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911072" y="5188545"/>
            <a:ext cx="1609859" cy="1493949"/>
            <a:chOff x="3657599" y="5136525"/>
            <a:chExt cx="1609859" cy="1493949"/>
          </a:xfrm>
        </p:grpSpPr>
        <p:sp>
          <p:nvSpPr>
            <p:cNvPr id="4" name="Oval 3"/>
            <p:cNvSpPr/>
            <p:nvPr/>
          </p:nvSpPr>
          <p:spPr>
            <a:xfrm>
              <a:off x="3657599" y="5136525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39873" y="5698833"/>
              <a:ext cx="125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ELBOW UP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668039" y="5136525"/>
            <a:ext cx="1609859" cy="1493949"/>
            <a:chOff x="8668039" y="5136525"/>
            <a:chExt cx="1609859" cy="1493949"/>
          </a:xfrm>
        </p:grpSpPr>
        <p:sp>
          <p:nvSpPr>
            <p:cNvPr id="5" name="Oval 4"/>
            <p:cNvSpPr/>
            <p:nvPr/>
          </p:nvSpPr>
          <p:spPr>
            <a:xfrm>
              <a:off x="8668039" y="5136525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903796" y="5557107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ELBOW DOWN</a:t>
              </a:r>
              <a:endParaRPr lang="en-US" dirty="0"/>
            </a:p>
          </p:txBody>
        </p:sp>
      </p:grpSp>
      <p:cxnSp>
        <p:nvCxnSpPr>
          <p:cNvPr id="38" name="Curved Connector 37"/>
          <p:cNvCxnSpPr>
            <a:stCxn id="8" idx="0"/>
            <a:endCxn id="6" idx="5"/>
          </p:cNvCxnSpPr>
          <p:nvPr/>
        </p:nvCxnSpPr>
        <p:spPr>
          <a:xfrm rot="16200000" flipV="1">
            <a:off x="6220786" y="2895613"/>
            <a:ext cx="783007" cy="71092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6" idx="4"/>
            <a:endCxn id="8" idx="1"/>
          </p:cNvCxnSpPr>
          <p:nvPr/>
        </p:nvCxnSpPr>
        <p:spPr>
          <a:xfrm rot="16200000" flipH="1">
            <a:off x="5651614" y="3114396"/>
            <a:ext cx="783007" cy="7109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4" idx="6"/>
            <a:endCxn id="8" idx="4"/>
          </p:cNvCxnSpPr>
          <p:nvPr/>
        </p:nvCxnSpPr>
        <p:spPr>
          <a:xfrm flipV="1">
            <a:off x="5520931" y="5136525"/>
            <a:ext cx="1446818" cy="79899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8" idx="2"/>
            <a:endCxn id="4" idx="7"/>
          </p:cNvCxnSpPr>
          <p:nvPr/>
        </p:nvCxnSpPr>
        <p:spPr>
          <a:xfrm rot="10800000" flipV="1">
            <a:off x="5285173" y="4389551"/>
            <a:ext cx="877646" cy="101777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8" idx="6"/>
            <a:endCxn id="7" idx="2"/>
          </p:cNvCxnSpPr>
          <p:nvPr/>
        </p:nvCxnSpPr>
        <p:spPr>
          <a:xfrm flipV="1">
            <a:off x="7772678" y="3837592"/>
            <a:ext cx="1251620" cy="55195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7" idx="1"/>
            <a:endCxn id="8" idx="7"/>
          </p:cNvCxnSpPr>
          <p:nvPr/>
        </p:nvCxnSpPr>
        <p:spPr>
          <a:xfrm rot="16200000" flipH="1" flipV="1">
            <a:off x="8122508" y="2723812"/>
            <a:ext cx="551959" cy="1723136"/>
          </a:xfrm>
          <a:prstGeom prst="curvedConnector3">
            <a:avLst>
              <a:gd name="adj1" fmla="val 308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8" idx="6"/>
            <a:endCxn id="5" idx="1"/>
          </p:cNvCxnSpPr>
          <p:nvPr/>
        </p:nvCxnSpPr>
        <p:spPr>
          <a:xfrm>
            <a:off x="7772678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5" idx="2"/>
            <a:endCxn id="8" idx="4"/>
          </p:cNvCxnSpPr>
          <p:nvPr/>
        </p:nvCxnSpPr>
        <p:spPr>
          <a:xfrm rot="10800000">
            <a:off x="6967749" y="5136526"/>
            <a:ext cx="1700290" cy="7469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7293938" y="1590536"/>
            <a:ext cx="1609859" cy="1493949"/>
            <a:chOff x="6162818" y="1629074"/>
            <a:chExt cx="1609859" cy="1493949"/>
          </a:xfrm>
        </p:grpSpPr>
        <p:sp>
          <p:nvSpPr>
            <p:cNvPr id="21" name="Oval 20"/>
            <p:cNvSpPr/>
            <p:nvPr/>
          </p:nvSpPr>
          <p:spPr>
            <a:xfrm>
              <a:off x="6162818" y="1629074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38741" y="2046752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38673" y="3192715"/>
            <a:ext cx="1609859" cy="1493949"/>
            <a:chOff x="3334986" y="3608220"/>
            <a:chExt cx="1609859" cy="1493949"/>
          </a:xfrm>
        </p:grpSpPr>
        <p:sp>
          <p:nvSpPr>
            <p:cNvPr id="23" name="Oval 22"/>
            <p:cNvSpPr/>
            <p:nvPr/>
          </p:nvSpPr>
          <p:spPr>
            <a:xfrm>
              <a:off x="3334986" y="3608220"/>
              <a:ext cx="1609859" cy="1493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10909" y="4032028"/>
              <a:ext cx="12580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SHOULDER </a:t>
              </a:r>
              <a:r>
                <a:rPr lang="en-US" dirty="0" smtClean="0"/>
                <a:t>UP</a:t>
              </a:r>
              <a:endParaRPr lang="en-US" dirty="0"/>
            </a:p>
          </p:txBody>
        </p:sp>
      </p:grpSp>
      <p:cxnSp>
        <p:nvCxnSpPr>
          <p:cNvPr id="25" name="Curved Connector 24"/>
          <p:cNvCxnSpPr>
            <a:stCxn id="8" idx="0"/>
            <a:endCxn id="21" idx="3"/>
          </p:cNvCxnSpPr>
          <p:nvPr/>
        </p:nvCxnSpPr>
        <p:spPr>
          <a:xfrm rot="5400000" flipH="1" flipV="1">
            <a:off x="6860285" y="2973166"/>
            <a:ext cx="776875" cy="56194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21" idx="4"/>
            <a:endCxn id="8" idx="7"/>
          </p:cNvCxnSpPr>
          <p:nvPr/>
        </p:nvCxnSpPr>
        <p:spPr>
          <a:xfrm rot="5400000">
            <a:off x="7429457" y="3191948"/>
            <a:ext cx="776875" cy="56194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8" idx="2"/>
            <a:endCxn id="23" idx="6"/>
          </p:cNvCxnSpPr>
          <p:nvPr/>
        </p:nvCxnSpPr>
        <p:spPr>
          <a:xfrm rot="10800000">
            <a:off x="5248533" y="3939691"/>
            <a:ext cx="914287" cy="4498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3" idx="7"/>
            <a:endCxn id="8" idx="1"/>
          </p:cNvCxnSpPr>
          <p:nvPr/>
        </p:nvCxnSpPr>
        <p:spPr>
          <a:xfrm rot="16200000" flipH="1">
            <a:off x="5480744" y="2943528"/>
            <a:ext cx="449861" cy="1385803"/>
          </a:xfrm>
          <a:prstGeom prst="curvedConnector3">
            <a:avLst>
              <a:gd name="adj1" fmla="val 2462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smtClean="0"/>
              <a:t>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  <a:endParaRPr lang="en-US" dirty="0" smtClean="0"/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</a:t>
            </a:r>
            <a:r>
              <a:rPr lang="en-US" dirty="0" smtClean="0"/>
              <a:t>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</a:t>
            </a:r>
            <a:r>
              <a:rPr lang="en-US" dirty="0" smtClean="0"/>
              <a:t>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</a:t>
            </a:r>
            <a:r>
              <a:rPr lang="en-US" dirty="0" smtClean="0"/>
              <a:t>add an identical arm on other side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smtClean="0"/>
              <a:t>facial emotion </a:t>
            </a:r>
            <a:r>
              <a:rPr lang="en-US" dirty="0" smtClean="0"/>
              <a:t>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</a:t>
            </a:r>
            <a:r>
              <a:rPr lang="en-US" dirty="0" smtClean="0"/>
              <a:t>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  <a:endParaRPr lang="en-US" dirty="0" smtClean="0"/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</a:t>
            </a:r>
            <a:r>
              <a:rPr lang="en-US" dirty="0" smtClean="0"/>
              <a:t>damaged beyond </a:t>
            </a:r>
            <a:r>
              <a:rPr lang="en-US" dirty="0" smtClean="0"/>
              <a:t>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</a:t>
            </a:r>
            <a:r>
              <a:rPr lang="en-US" dirty="0" smtClean="0"/>
              <a:t>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</a:t>
            </a:r>
            <a:r>
              <a:rPr lang="en-US" dirty="0" smtClean="0"/>
              <a:t>can drive </a:t>
            </a:r>
            <a:r>
              <a:rPr lang="en-US" dirty="0" smtClean="0"/>
              <a:t>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591</TotalTime>
  <Words>454</Words>
  <Application>Microsoft Office PowerPoint</Application>
  <PresentationFormat>Custom</PresentationFormat>
  <Paragraphs>106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Technical problems</vt:lpstr>
      <vt:lpstr>Future plans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Vernon Jones</cp:lastModifiedBy>
  <cp:revision>39</cp:revision>
  <dcterms:created xsi:type="dcterms:W3CDTF">2013-12-06T20:37:01Z</dcterms:created>
  <dcterms:modified xsi:type="dcterms:W3CDTF">2013-12-13T18:53:53Z</dcterms:modified>
</cp:coreProperties>
</file>

<file path=docProps/thumbnail.jpeg>
</file>